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Rubik" panose="020B0604020202020204" charset="-79"/>
      <p:regular r:id="rId13"/>
      <p:bold r:id="rId14"/>
      <p:italic r:id="rId15"/>
      <p:boldItalic r:id="rId16"/>
    </p:embeddedFont>
    <p:embeddedFont>
      <p:font typeface="Rubik Light" panose="020B0604020202020204" charset="-79"/>
      <p:regular r:id="rId17"/>
      <p:bold r:id="rId18"/>
      <p:italic r:id="rId19"/>
      <p:boldItalic r:id="rId20"/>
    </p:embeddedFont>
    <p:embeddedFont>
      <p:font typeface="Rubik SemiBold" panose="020B0604020202020204" charset="-79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3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4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97073" y="1349725"/>
            <a:ext cx="5762979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Manual Testing, API Testing, Automation Testing</a:t>
            </a:r>
            <a:endParaRPr lang="en-US" sz="28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5440690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Virtual Internship Experience – Rakamin (Batch September 2023)</a:t>
            </a:r>
            <a:endParaRPr lang="en-US" sz="2400" b="1" i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28500" y="349335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Syidiq Susanto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83AC07-90F3-95BB-D9AB-5301DB62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5" y="323483"/>
            <a:ext cx="1765768" cy="267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1083B-55C8-4443-96C6-E474ACD3E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74" y="4399608"/>
            <a:ext cx="1765768" cy="2673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195279" y="185625"/>
            <a:ext cx="1522223" cy="57137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5591331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000">
                <a:latin typeface="Rubik SemiBold"/>
                <a:ea typeface="Rubik SemiBold"/>
                <a:cs typeface="Rubik SemiBold"/>
                <a:sym typeface="Rubik SemiBold"/>
              </a:rPr>
              <a:t>S</a:t>
            </a:r>
            <a:r>
              <a:rPr lang="en" sz="3000">
                <a:latin typeface="Rubik SemiBold"/>
                <a:ea typeface="Rubik SemiBold"/>
                <a:cs typeface="Rubik SemiBold"/>
                <a:sym typeface="Rubik SemiBold"/>
              </a:rPr>
              <a:t>yidiq Susanto</a:t>
            </a:r>
            <a:endParaRPr sz="3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Me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7849" y="3064350"/>
            <a:ext cx="4791153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a fresh graduate from the information system department at Amikom Yogyakarta University. Have an interest in technology, especially in the field of Development and Quality Assurance. I bring a strong critic logical thinking and problem solving skills and the ability to work effectively in teams and communicate well with others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070ADD-DAAE-480A-AA10-69B33890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4" y="405827"/>
            <a:ext cx="1820211" cy="1820211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pic>
        <p:nvPicPr>
          <p:cNvPr id="27" name="Google Shape;54;p13">
            <a:extLst>
              <a:ext uri="{FF2B5EF4-FFF2-40B4-BE49-F238E27FC236}">
                <a16:creationId xmlns:a16="http://schemas.microsoft.com/office/drawing/2014/main" id="{CA4B8CA6-5409-4ADC-8735-37C540AC465C}"/>
              </a:ext>
            </a:extLst>
          </p:cNvPr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184700"/>
            <a:ext cx="8463000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4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5A962-2CA3-4ABC-899F-F99542523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64" y="1351495"/>
            <a:ext cx="5023376" cy="2833905"/>
          </a:xfrm>
          <a:prstGeom prst="rect">
            <a:avLst/>
          </a:prstGeom>
        </p:spPr>
      </p:pic>
      <p:sp>
        <p:nvSpPr>
          <p:cNvPr id="12" name="Google Shape;114;p18">
            <a:extLst>
              <a:ext uri="{FF2B5EF4-FFF2-40B4-BE49-F238E27FC236}">
                <a16:creationId xmlns:a16="http://schemas.microsoft.com/office/drawing/2014/main" id="{87C5E34E-5A6F-4620-8917-91A84C52B823}"/>
              </a:ext>
            </a:extLst>
          </p:cNvPr>
          <p:cNvSpPr txBox="1"/>
          <p:nvPr/>
        </p:nvSpPr>
        <p:spPr>
          <a:xfrm>
            <a:off x="426600" y="941317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Manual Testing Website Jubelio at Jira </a:t>
            </a:r>
          </a:p>
        </p:txBody>
      </p:sp>
      <p:sp>
        <p:nvSpPr>
          <p:cNvPr id="13" name="Google Shape;114;p18">
            <a:extLst>
              <a:ext uri="{FF2B5EF4-FFF2-40B4-BE49-F238E27FC236}">
                <a16:creationId xmlns:a16="http://schemas.microsoft.com/office/drawing/2014/main" id="{27938BCD-3F0E-474F-AAC9-4D9277D974A8}"/>
              </a:ext>
            </a:extLst>
          </p:cNvPr>
          <p:cNvSpPr txBox="1"/>
          <p:nvPr/>
        </p:nvSpPr>
        <p:spPr>
          <a:xfrm>
            <a:off x="504049" y="4359479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Test Case</a:t>
            </a:r>
          </a:p>
        </p:txBody>
      </p:sp>
      <p:pic>
        <p:nvPicPr>
          <p:cNvPr id="14" name="Google Shape;54;p13">
            <a:extLst>
              <a:ext uri="{FF2B5EF4-FFF2-40B4-BE49-F238E27FC236}">
                <a16:creationId xmlns:a16="http://schemas.microsoft.com/office/drawing/2014/main" id="{1DA510CC-3837-44C6-B574-5740775BC2CD}"/>
              </a:ext>
            </a:extLst>
          </p:cNvPr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052843" y="553527"/>
            <a:ext cx="6952214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Rubik"/>
                <a:ea typeface="Rubik"/>
                <a:cs typeface="Rubik"/>
                <a:sym typeface="Rubik"/>
              </a:rPr>
              <a:t>Result</a:t>
            </a:r>
            <a:endParaRPr sz="3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1EE70-5B25-4512-94B7-646CA18B1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356" y="1476521"/>
            <a:ext cx="5938292" cy="2820325"/>
          </a:xfrm>
          <a:prstGeom prst="rect">
            <a:avLst/>
          </a:prstGeom>
        </p:spPr>
      </p:pic>
      <p:sp>
        <p:nvSpPr>
          <p:cNvPr id="7" name="Google Shape;114;p18">
            <a:extLst>
              <a:ext uri="{FF2B5EF4-FFF2-40B4-BE49-F238E27FC236}">
                <a16:creationId xmlns:a16="http://schemas.microsoft.com/office/drawing/2014/main" id="{6BF5C8D2-BC95-42A8-8B8A-227D571B77D2}"/>
              </a:ext>
            </a:extLst>
          </p:cNvPr>
          <p:cNvSpPr txBox="1"/>
          <p:nvPr/>
        </p:nvSpPr>
        <p:spPr>
          <a:xfrm>
            <a:off x="456580" y="4520134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Manual Testing Website Jubelio at Jira using xray </a:t>
            </a:r>
          </a:p>
        </p:txBody>
      </p:sp>
      <p:pic>
        <p:nvPicPr>
          <p:cNvPr id="8" name="Google Shape;54;p13">
            <a:extLst>
              <a:ext uri="{FF2B5EF4-FFF2-40B4-BE49-F238E27FC236}">
                <a16:creationId xmlns:a16="http://schemas.microsoft.com/office/drawing/2014/main" id="{AD88B1A4-4262-4870-9567-A6BE90D175F3}"/>
              </a:ext>
            </a:extLst>
          </p:cNvPr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184700"/>
            <a:ext cx="8463000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4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4;p18">
            <a:extLst>
              <a:ext uri="{FF2B5EF4-FFF2-40B4-BE49-F238E27FC236}">
                <a16:creationId xmlns:a16="http://schemas.microsoft.com/office/drawing/2014/main" id="{87C5E34E-5A6F-4620-8917-91A84C52B823}"/>
              </a:ext>
            </a:extLst>
          </p:cNvPr>
          <p:cNvSpPr txBox="1"/>
          <p:nvPr/>
        </p:nvSpPr>
        <p:spPr>
          <a:xfrm>
            <a:off x="426600" y="941317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API Testing Jubelio using Postman</a:t>
            </a:r>
            <a:endParaRPr lang="en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114;p18">
            <a:extLst>
              <a:ext uri="{FF2B5EF4-FFF2-40B4-BE49-F238E27FC236}">
                <a16:creationId xmlns:a16="http://schemas.microsoft.com/office/drawing/2014/main" id="{27938BCD-3F0E-474F-AAC9-4D9277D974A8}"/>
              </a:ext>
            </a:extLst>
          </p:cNvPr>
          <p:cNvSpPr txBox="1"/>
          <p:nvPr/>
        </p:nvSpPr>
        <p:spPr>
          <a:xfrm>
            <a:off x="504049" y="4359479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Test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114B-9196-468B-B63C-1594A8BD8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129" y="1327990"/>
            <a:ext cx="6296422" cy="3031489"/>
          </a:xfrm>
          <a:prstGeom prst="rect">
            <a:avLst/>
          </a:prstGeom>
        </p:spPr>
      </p:pic>
      <p:pic>
        <p:nvPicPr>
          <p:cNvPr id="10" name="Google Shape;54;p13">
            <a:extLst>
              <a:ext uri="{FF2B5EF4-FFF2-40B4-BE49-F238E27FC236}">
                <a16:creationId xmlns:a16="http://schemas.microsoft.com/office/drawing/2014/main" id="{F28C0605-5588-46B9-967E-E914B29C5A12}"/>
              </a:ext>
            </a:extLst>
          </p:cNvPr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41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095893" y="235472"/>
            <a:ext cx="6952214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Rubik"/>
                <a:ea typeface="Rubik"/>
                <a:cs typeface="Rubik"/>
                <a:sym typeface="Rubik"/>
              </a:rPr>
              <a:t>Result </a:t>
            </a:r>
            <a:endParaRPr sz="3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4;p18">
            <a:extLst>
              <a:ext uri="{FF2B5EF4-FFF2-40B4-BE49-F238E27FC236}">
                <a16:creationId xmlns:a16="http://schemas.microsoft.com/office/drawing/2014/main" id="{6BF5C8D2-BC95-42A8-8B8A-227D571B77D2}"/>
              </a:ext>
            </a:extLst>
          </p:cNvPr>
          <p:cNvSpPr txBox="1"/>
          <p:nvPr/>
        </p:nvSpPr>
        <p:spPr>
          <a:xfrm>
            <a:off x="456580" y="4520134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API Testing Jubelio using Postman</a:t>
            </a:r>
            <a:endParaRPr lang="en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A3DC9-D963-498A-ADC1-265671D1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336" y="1042294"/>
            <a:ext cx="5665388" cy="3292215"/>
          </a:xfrm>
          <a:prstGeom prst="rect">
            <a:avLst/>
          </a:prstGeom>
        </p:spPr>
      </p:pic>
      <p:pic>
        <p:nvPicPr>
          <p:cNvPr id="9" name="Google Shape;54;p13">
            <a:extLst>
              <a:ext uri="{FF2B5EF4-FFF2-40B4-BE49-F238E27FC236}">
                <a16:creationId xmlns:a16="http://schemas.microsoft.com/office/drawing/2014/main" id="{9A22A4D6-5182-42EE-B94F-E4E2D50E4A6B}"/>
              </a:ext>
            </a:extLst>
          </p:cNvPr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0" y="-51051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59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797700" y="-80709"/>
            <a:ext cx="7304484" cy="61552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28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4;p18">
            <a:extLst>
              <a:ext uri="{FF2B5EF4-FFF2-40B4-BE49-F238E27FC236}">
                <a16:creationId xmlns:a16="http://schemas.microsoft.com/office/drawing/2014/main" id="{87C5E34E-5A6F-4620-8917-91A84C52B823}"/>
              </a:ext>
            </a:extLst>
          </p:cNvPr>
          <p:cNvSpPr txBox="1"/>
          <p:nvPr/>
        </p:nvSpPr>
        <p:spPr>
          <a:xfrm>
            <a:off x="479065" y="326846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Rubik"/>
                <a:ea typeface="Rubik"/>
                <a:cs typeface="Rubik"/>
                <a:sym typeface="Rubik"/>
              </a:rPr>
              <a:t>Automation Testing Jubelio using Selenium Webdriver Java</a:t>
            </a:r>
            <a:endParaRPr lang="en-ID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B6540-36E5-49B2-96E5-400FB2AD7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37" y="2819490"/>
            <a:ext cx="3829782" cy="1992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AD36E-F53F-437A-8517-463FFE010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5523"/>
            <a:ext cx="3655755" cy="1915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186C2-7512-4755-B13F-CE37BD682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772" y="615523"/>
            <a:ext cx="3273019" cy="1915290"/>
          </a:xfrm>
          <a:prstGeom prst="rect">
            <a:avLst/>
          </a:prstGeom>
        </p:spPr>
      </p:pic>
      <p:sp>
        <p:nvSpPr>
          <p:cNvPr id="14" name="Google Shape;114;p18">
            <a:extLst>
              <a:ext uri="{FF2B5EF4-FFF2-40B4-BE49-F238E27FC236}">
                <a16:creationId xmlns:a16="http://schemas.microsoft.com/office/drawing/2014/main" id="{54AE3F9F-C73B-4CBB-AE71-83CDA47A8A49}"/>
              </a:ext>
            </a:extLst>
          </p:cNvPr>
          <p:cNvSpPr txBox="1"/>
          <p:nvPr/>
        </p:nvSpPr>
        <p:spPr>
          <a:xfrm>
            <a:off x="373022" y="2469352"/>
            <a:ext cx="23740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B</a:t>
            </a:r>
            <a:r>
              <a:rPr lang="en-ID">
                <a:latin typeface="Rubik"/>
                <a:ea typeface="Rubik"/>
                <a:cs typeface="Rubik"/>
                <a:sym typeface="Rubik"/>
              </a:rPr>
              <a:t>ase login </a:t>
            </a:r>
            <a:endParaRPr lang="en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Google Shape;114;p18">
            <a:extLst>
              <a:ext uri="{FF2B5EF4-FFF2-40B4-BE49-F238E27FC236}">
                <a16:creationId xmlns:a16="http://schemas.microsoft.com/office/drawing/2014/main" id="{8F45BD30-2CEF-461F-A252-07E635B4D1DA}"/>
              </a:ext>
            </a:extLst>
          </p:cNvPr>
          <p:cNvSpPr txBox="1"/>
          <p:nvPr/>
        </p:nvSpPr>
        <p:spPr>
          <a:xfrm>
            <a:off x="6213219" y="2514790"/>
            <a:ext cx="23740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Inventory source code</a:t>
            </a:r>
            <a:endParaRPr lang="en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87320-C70F-4F68-B426-D39132ADB97F}"/>
              </a:ext>
            </a:extLst>
          </p:cNvPr>
          <p:cNvSpPr txBox="1"/>
          <p:nvPr/>
        </p:nvSpPr>
        <p:spPr>
          <a:xfrm>
            <a:off x="1950332" y="4824030"/>
            <a:ext cx="4999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Login flow source code</a:t>
            </a:r>
            <a:endParaRPr lang="en-ID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" name="Google Shape;54;p13">
            <a:extLst>
              <a:ext uri="{FF2B5EF4-FFF2-40B4-BE49-F238E27FC236}">
                <a16:creationId xmlns:a16="http://schemas.microsoft.com/office/drawing/2014/main" id="{7DA34E05-BBDF-4FD4-BA49-DC92E32CD315}"/>
              </a:ext>
            </a:extLst>
          </p:cNvPr>
          <p:cNvPicPr preferRelativeResize="0"/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0" y="11693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18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500" y="1422837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500" b="1">
                <a:latin typeface="Rubik"/>
                <a:ea typeface="Rubik"/>
                <a:cs typeface="Rubik"/>
                <a:sym typeface="Rubik"/>
              </a:rPr>
              <a:t>Github Repository </a:t>
            </a:r>
            <a:endParaRPr lang="en-ID"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13084" y="2843464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link GitHub : </a:t>
            </a:r>
            <a:r>
              <a:rPr lang="en-ID" b="1">
                <a:latin typeface="Rubik"/>
                <a:ea typeface="Rubik"/>
                <a:cs typeface="Rubik"/>
                <a:sym typeface="Rubik"/>
              </a:rPr>
              <a:t>https://github.com/syidiqss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7995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link video : </a:t>
            </a:r>
            <a:r>
              <a:rPr lang="en-ID">
                <a:latin typeface="Rubik"/>
                <a:ea typeface="Rubik"/>
                <a:cs typeface="Rubik"/>
                <a:sym typeface="Rubik"/>
              </a:rPr>
              <a:t>https://drive.google.com/file/d/1kBD3LkmMAqGMn8epdrTbf3UYmloIDXjH/view?usp=sharing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175</Words>
  <Application>Microsoft Office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Rubik</vt:lpstr>
      <vt:lpstr>Rubik Light</vt:lpstr>
      <vt:lpstr>Arial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aku iya</cp:lastModifiedBy>
  <cp:revision>5</cp:revision>
  <dcterms:modified xsi:type="dcterms:W3CDTF">2023-09-30T07:44:04Z</dcterms:modified>
</cp:coreProperties>
</file>